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Vilda, Vítek, František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</a:t>
            </a:r>
            <a:r>
              <a:rPr lang="cs-CZ" dirty="0" err="1" smtClean="0"/>
              <a:t>Mgr.Hana</a:t>
            </a:r>
            <a:r>
              <a:rPr lang="cs-CZ" dirty="0" smtClean="0"/>
              <a:t>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Opiš do </a:t>
            </a:r>
            <a:r>
              <a:rPr lang="cs-CZ" dirty="0" smtClean="0"/>
              <a:t>sešitu a </a:t>
            </a:r>
            <a:r>
              <a:rPr lang="cs-CZ" dirty="0" smtClean="0"/>
              <a:t>vypočítej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 + 5 =		3 + 7 =		12 + 4 =</a:t>
            </a:r>
          </a:p>
          <a:p>
            <a:r>
              <a:rPr lang="cs-CZ" dirty="0" smtClean="0"/>
              <a:t>14 + 6 =		</a:t>
            </a:r>
            <a:r>
              <a:rPr lang="cs-CZ" dirty="0" err="1" smtClean="0"/>
              <a:t>6</a:t>
            </a:r>
            <a:r>
              <a:rPr lang="cs-CZ" dirty="0" smtClean="0"/>
              <a:t> + 4 =		13 + 5 =</a:t>
            </a:r>
          </a:p>
          <a:p>
            <a:r>
              <a:rPr lang="cs-CZ" dirty="0" smtClean="0"/>
              <a:t>12 + 1 =		5 + 3 =		18 + 2 =</a:t>
            </a:r>
          </a:p>
          <a:p>
            <a:r>
              <a:rPr lang="cs-CZ" dirty="0" smtClean="0"/>
              <a:t>16 + 2 =		4 + </a:t>
            </a:r>
            <a:r>
              <a:rPr lang="cs-CZ" dirty="0" err="1" smtClean="0"/>
              <a:t>4</a:t>
            </a:r>
            <a:r>
              <a:rPr lang="cs-CZ" dirty="0" smtClean="0"/>
              <a:t> =		11 + 6 =</a:t>
            </a:r>
          </a:p>
          <a:p>
            <a:r>
              <a:rPr lang="cs-CZ" dirty="0" smtClean="0"/>
              <a:t>17 + 3 =		</a:t>
            </a:r>
            <a:r>
              <a:rPr lang="cs-CZ" dirty="0" err="1" smtClean="0"/>
              <a:t>3</a:t>
            </a:r>
            <a:r>
              <a:rPr lang="cs-CZ" dirty="0" smtClean="0"/>
              <a:t> + 6 =		14 + 1 =</a:t>
            </a:r>
          </a:p>
        </p:txBody>
      </p:sp>
      <p:pic>
        <p:nvPicPr>
          <p:cNvPr id="1027" name="Picture 3" descr="C:\Documents and Settings\Jarda\Plocha\obrázky\koč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755" y="4437112"/>
            <a:ext cx="1341478" cy="1895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Vymysli: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čísel, která jsou větší než číslo 7</a:t>
            </a:r>
          </a:p>
          <a:p>
            <a:r>
              <a:rPr lang="cs-CZ" dirty="0" smtClean="0"/>
              <a:t>6 čísel menších než číslo 15</a:t>
            </a:r>
          </a:p>
          <a:p>
            <a:r>
              <a:rPr lang="cs-CZ" dirty="0" smtClean="0"/>
              <a:t>Číslo, které je o 1 větší než 9</a:t>
            </a:r>
          </a:p>
          <a:p>
            <a:r>
              <a:rPr lang="cs-CZ" dirty="0" smtClean="0"/>
              <a:t>Číslo, které je o 6 větší než 10</a:t>
            </a:r>
          </a:p>
          <a:p>
            <a:r>
              <a:rPr lang="cs-CZ" dirty="0" smtClean="0"/>
              <a:t>Číslo, které je 2 menší než 8</a:t>
            </a:r>
          </a:p>
          <a:p>
            <a:r>
              <a:rPr lang="cs-CZ" dirty="0" smtClean="0"/>
              <a:t>Číslo, které je 7 menší než 19</a:t>
            </a:r>
            <a:endParaRPr lang="cs-CZ" dirty="0"/>
          </a:p>
        </p:txBody>
      </p:sp>
      <p:pic>
        <p:nvPicPr>
          <p:cNvPr id="2050" name="Picture 2" descr="C:\Documents and Settings\Jarda\Plocha\obrázky\hrn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1297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ústně: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 – 3 =		17 – 5 =		12 – 2 =</a:t>
            </a:r>
          </a:p>
          <a:p>
            <a:r>
              <a:rPr lang="cs-CZ" dirty="0" smtClean="0"/>
              <a:t>9 – 4 =		13 – 3 =		18 – 4 =</a:t>
            </a:r>
          </a:p>
          <a:p>
            <a:r>
              <a:rPr lang="cs-CZ" dirty="0" smtClean="0"/>
              <a:t>7 -  4 = 		15 – 4 = 		17 – 3 =</a:t>
            </a:r>
          </a:p>
          <a:p>
            <a:r>
              <a:rPr lang="cs-CZ" dirty="0" smtClean="0"/>
              <a:t>8 – 7 =		18 – 7 =		19 – 3 =</a:t>
            </a:r>
          </a:p>
          <a:p>
            <a:r>
              <a:rPr lang="cs-CZ" dirty="0" smtClean="0"/>
              <a:t>6 – 5 =		19 – 6 =		16 – 3 =</a:t>
            </a:r>
            <a:endParaRPr lang="cs-CZ" dirty="0"/>
          </a:p>
        </p:txBody>
      </p:sp>
      <p:pic>
        <p:nvPicPr>
          <p:cNvPr id="3074" name="Picture 2" descr="C:\Documents and Settings\Jarda\Plocha\obrázky\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725144"/>
            <a:ext cx="1459180" cy="158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Jdi nakupovat, v peněžence máš 20 korun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 stojí 10 Kč		pravítko 11 Kč</a:t>
            </a:r>
          </a:p>
          <a:p>
            <a:r>
              <a:rPr lang="cs-CZ" dirty="0" smtClean="0"/>
              <a:t>Jablko stojí 4 Kč		rohlík 3 Kč</a:t>
            </a:r>
          </a:p>
          <a:p>
            <a:r>
              <a:rPr lang="cs-CZ" dirty="0" smtClean="0"/>
              <a:t>Pastelka 8 Kč			čokoláda15 Kč		</a:t>
            </a:r>
          </a:p>
          <a:p>
            <a:r>
              <a:rPr lang="cs-CZ" dirty="0" smtClean="0"/>
              <a:t>Vláček 12 Kč			sýr 7 Kč</a:t>
            </a:r>
          </a:p>
          <a:p>
            <a:endParaRPr lang="cs-CZ" dirty="0" smtClean="0"/>
          </a:p>
          <a:p>
            <a:r>
              <a:rPr lang="cs-CZ" dirty="0" smtClean="0"/>
              <a:t>Nakup tak,aby ti v peněžence nezbyly žádné peníze.</a:t>
            </a:r>
          </a:p>
          <a:p>
            <a:r>
              <a:rPr lang="cs-CZ" dirty="0" smtClean="0"/>
              <a:t>Nakup tak, abys utratil 17 Kč.</a:t>
            </a:r>
          </a:p>
          <a:p>
            <a:r>
              <a:rPr lang="cs-CZ" dirty="0" smtClean="0"/>
              <a:t>Kolik bude stát dohromady auto, rohlík a jablko?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89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Matematika Vilda, Vítek, František</vt:lpstr>
      <vt:lpstr>Opiš do sešitu a vypočítej</vt:lpstr>
      <vt:lpstr>Vymysli:</vt:lpstr>
      <vt:lpstr>Vypočítej ústně:</vt:lpstr>
      <vt:lpstr>Jdi nakupovat, v peněžence máš 20 korun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Vilda, Vítek, František</dc:title>
  <cp:lastModifiedBy>Kohoutovi</cp:lastModifiedBy>
  <cp:revision>7</cp:revision>
  <dcterms:modified xsi:type="dcterms:W3CDTF">2020-03-26T17:19:59Z</dcterms:modified>
</cp:coreProperties>
</file>